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1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8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4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9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3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0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1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2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5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6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3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1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1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FE89710-1FDC-4A13-870F-CEAD7368CC6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02232B-3E6E-4D24-A685-538F2C97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4024"/>
            <a:ext cx="9144000" cy="5909480"/>
          </a:xfrm>
        </p:spPr>
        <p:txBody>
          <a:bodyPr>
            <a:normAutofit/>
          </a:bodyPr>
          <a:lstStyle/>
          <a:p>
            <a:pPr algn="ctr"/>
            <a:r>
              <a:rPr lang="ru-RU" sz="8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Урус-Мартановская</a:t>
            </a:r>
            <a:r>
              <a:rPr lang="ru-RU" sz="8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ЦРБ</a:t>
            </a:r>
          </a:p>
          <a:p>
            <a:pPr algn="ctr"/>
            <a:r>
              <a:rPr lang="ru-RU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Г.Грозный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Урус-мартановский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р-он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8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0" y="2548909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2548909"/>
            <a:ext cx="4540153" cy="34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0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Терапевтическое отделение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909" y="2262306"/>
            <a:ext cx="8825659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Терапевтическое отделение в </a:t>
            </a:r>
            <a:r>
              <a:rPr lang="ru-RU" sz="2800" b="1" dirty="0" err="1" smtClean="0"/>
              <a:t>Урус-Мартановском</a:t>
            </a:r>
            <a:r>
              <a:rPr lang="ru-RU" sz="2800" b="1" dirty="0" smtClean="0"/>
              <a:t> ЦРБ имеет отдельный 2х этажный корпус на территории больницы.</a:t>
            </a:r>
          </a:p>
          <a:p>
            <a:pPr marL="0" indent="0" algn="ctr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Коечный фонд отделения 42.</a:t>
            </a:r>
          </a:p>
          <a:p>
            <a:pPr marL="0" indent="0" algn="ctr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В отделении имеется столовая, процедурная, сестринская, ординаторская, кабинет заведующей отделения.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5510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0" y="2303250"/>
            <a:ext cx="7541657" cy="4554750"/>
          </a:xfrm>
        </p:spPr>
      </p:pic>
    </p:spTree>
    <p:extLst>
      <p:ext uri="{BB962C8B-B14F-4D97-AF65-F5344CB8AC3E}">
        <p14:creationId xmlns:p14="http://schemas.microsoft.com/office/powerpoint/2010/main" val="180197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108" y="2664190"/>
            <a:ext cx="4247991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8224" y="2529893"/>
            <a:ext cx="4247990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5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019" y="2370815"/>
            <a:ext cx="4296359" cy="40584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2387" y="2222543"/>
            <a:ext cx="4296360" cy="43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8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904" y="1820208"/>
            <a:ext cx="4370824" cy="5336275"/>
          </a:xfrm>
        </p:spPr>
      </p:pic>
    </p:spTree>
    <p:extLst>
      <p:ext uri="{BB962C8B-B14F-4D97-AF65-F5344CB8AC3E}">
        <p14:creationId xmlns:p14="http://schemas.microsoft.com/office/powerpoint/2010/main" val="402566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В поликлинике </a:t>
            </a:r>
            <a:r>
              <a:rPr lang="ru-RU" sz="2400" b="1" dirty="0" err="1" smtClean="0"/>
              <a:t>Урус-Мартановского</a:t>
            </a:r>
            <a:r>
              <a:rPr lang="ru-RU" sz="2400" b="1" dirty="0" smtClean="0"/>
              <a:t> ЦРБ имеется: </a:t>
            </a:r>
          </a:p>
          <a:p>
            <a:pPr marL="0" indent="0">
              <a:buNone/>
            </a:pPr>
            <a:r>
              <a:rPr lang="ru-RU" sz="2400" b="1" dirty="0" smtClean="0"/>
              <a:t>1.Руководство ( кабинет главного врача, приемная )</a:t>
            </a:r>
          </a:p>
          <a:p>
            <a:pPr marL="0" indent="0">
              <a:buNone/>
            </a:pPr>
            <a:r>
              <a:rPr lang="ru-RU" sz="2400" b="1" dirty="0" smtClean="0"/>
              <a:t>2.Регистратура</a:t>
            </a:r>
          </a:p>
          <a:p>
            <a:pPr marL="0" indent="0">
              <a:buNone/>
            </a:pPr>
            <a:r>
              <a:rPr lang="ru-RU" sz="2400" b="1" dirty="0" smtClean="0"/>
              <a:t>3.Кабинеты врачей ( хирург, терапевт, невролог, кардиолог, ЛОР, окулист, 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психиатр, уролог, пульмонолог, акушер-гинеколог)</a:t>
            </a:r>
          </a:p>
          <a:p>
            <a:pPr marL="0" indent="0">
              <a:buNone/>
            </a:pPr>
            <a:r>
              <a:rPr lang="ru-RU" sz="2400" b="1" dirty="0" smtClean="0"/>
              <a:t>4.Кабинеты лабораторно-инструментальной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316717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2262306"/>
            <a:ext cx="7206018" cy="4465956"/>
          </a:xfrm>
        </p:spPr>
      </p:pic>
    </p:spTree>
    <p:extLst>
      <p:ext uri="{BB962C8B-B14F-4D97-AF65-F5344CB8AC3E}">
        <p14:creationId xmlns:p14="http://schemas.microsoft.com/office/powerpoint/2010/main" val="152051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453375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78" y="2453375"/>
            <a:ext cx="449466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617148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2617148"/>
            <a:ext cx="514065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УРУС-МАРТАНОВСКАЯ ЦРБ 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80" y="2125828"/>
            <a:ext cx="7997588" cy="4732172"/>
          </a:xfrm>
        </p:spPr>
      </p:pic>
    </p:spTree>
    <p:extLst>
      <p:ext uri="{BB962C8B-B14F-4D97-AF65-F5344CB8AC3E}">
        <p14:creationId xmlns:p14="http://schemas.microsoft.com/office/powerpoint/2010/main" val="257418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548909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0674" y="2548909"/>
            <a:ext cx="4858603" cy="34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83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3316" y="2234069"/>
            <a:ext cx="4002017" cy="43587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8509" y="2307704"/>
            <a:ext cx="4002018" cy="42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79" y="2398784"/>
            <a:ext cx="4555066" cy="3974720"/>
          </a:xfrm>
        </p:spPr>
      </p:pic>
    </p:spTree>
    <p:extLst>
      <p:ext uri="{BB962C8B-B14F-4D97-AF65-F5344CB8AC3E}">
        <p14:creationId xmlns:p14="http://schemas.microsoft.com/office/powerpoint/2010/main" val="377924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Вспомогательные подразделения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0" y="2344192"/>
            <a:ext cx="5117658" cy="38382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4502" y="1915899"/>
            <a:ext cx="3838244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1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dirty="0" smtClean="0"/>
              <a:t>Спасибо </a:t>
            </a:r>
            <a:r>
              <a:rPr lang="ru-RU" sz="8800" b="1" dirty="0" smtClean="0">
                <a:sym typeface="Wingdings" panose="05000000000000000000" pitchFamily="2" charset="2"/>
              </a:rPr>
              <a:t></a:t>
            </a:r>
            <a:endParaRPr lang="ru-RU" sz="8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8616" y="973668"/>
            <a:ext cx="11136572" cy="58843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Выполнил студент 403А группы 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Педиатрического факультета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Бекаров М.А.</a:t>
            </a:r>
          </a:p>
          <a:p>
            <a:pPr marL="0" indent="0">
              <a:buNone/>
            </a:pP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8961" y="2029471"/>
            <a:ext cx="5810152" cy="36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4" y="2671739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8124" y="2191038"/>
            <a:ext cx="3563201" cy="4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0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94" y="2685387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0" y="2685387"/>
            <a:ext cx="4867701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6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больницы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Стационар. Отделения: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Хирургия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Терапия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Кардиология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Отделение патологии беременности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Инфекционное отделение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Родильный дом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979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8" y="2603499"/>
            <a:ext cx="5786651" cy="3974721"/>
          </a:xfrm>
        </p:spPr>
      </p:pic>
    </p:spTree>
    <p:extLst>
      <p:ext uri="{BB962C8B-B14F-4D97-AF65-F5344CB8AC3E}">
        <p14:creationId xmlns:p14="http://schemas.microsoft.com/office/powerpoint/2010/main" val="61533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отделения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отделении имеется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 палат ( коечный фонд 30 )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Ординаторская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Кабинет заведующего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Сестринская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Процедурная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Перевязочная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Туалет</a:t>
            </a:r>
          </a:p>
        </p:txBody>
      </p:sp>
    </p:spTree>
    <p:extLst>
      <p:ext uri="{BB962C8B-B14F-4D97-AF65-F5344CB8AC3E}">
        <p14:creationId xmlns:p14="http://schemas.microsoft.com/office/powerpoint/2010/main" val="256624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2" y="2330544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92" y="2330544"/>
            <a:ext cx="4567451" cy="34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4" y="2385136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2355376"/>
            <a:ext cx="4594746" cy="34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10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</TotalTime>
  <Words>138</Words>
  <Application>Microsoft Office PowerPoint</Application>
  <PresentationFormat>Произвольный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Ион (конференц-зал)</vt:lpstr>
      <vt:lpstr>Презентация PowerPoint</vt:lpstr>
      <vt:lpstr>УРУС-МАРТАНОВСКАЯ ЦРБ </vt:lpstr>
      <vt:lpstr>Презентация PowerPoint</vt:lpstr>
      <vt:lpstr>Презентация PowerPoint</vt:lpstr>
      <vt:lpstr>Структура больницы</vt:lpstr>
      <vt:lpstr>Хирургия</vt:lpstr>
      <vt:lpstr>Структура отделения</vt:lpstr>
      <vt:lpstr>Презентация PowerPoint</vt:lpstr>
      <vt:lpstr>Презентация PowerPoint</vt:lpstr>
      <vt:lpstr>Презентация PowerPoint</vt:lpstr>
      <vt:lpstr>Терапевтическое отделение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Поликлиника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Вспомогательные подразделения </vt:lpstr>
      <vt:lpstr>Спасибо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Майрбек</dc:creator>
  <cp:lastModifiedBy>User</cp:lastModifiedBy>
  <cp:revision>8</cp:revision>
  <dcterms:created xsi:type="dcterms:W3CDTF">2016-08-24T10:48:07Z</dcterms:created>
  <dcterms:modified xsi:type="dcterms:W3CDTF">2017-04-03T05:10:05Z</dcterms:modified>
</cp:coreProperties>
</file>